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Helvetica Neue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HelveticaNeue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HelveticaNeue-italic.fntdata"/><Relationship Id="rId6" Type="http://schemas.openxmlformats.org/officeDocument/2006/relationships/slide" Target="slides/slide2.xml"/><Relationship Id="rId18" Type="http://schemas.openxmlformats.org/officeDocument/2006/relationships/font" Target="fonts/HelveticaNeu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1c17c7d0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31c17c7d0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>
  <p:cSld name="Titre de sec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>
  <p:cSld name="Deux contenu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>
  <p:cSld name="Comparais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>
  <p:cSld name="Titre seul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>
  <p:cSld name="Vi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>
  <p:cSld name="Contenu avec légend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>
  <p:cSld name="Image avec légen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10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25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28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4.jpg"/><Relationship Id="rId6" Type="http://schemas.openxmlformats.org/officeDocument/2006/relationships/image" Target="../media/image12.png"/><Relationship Id="rId7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image" Target="../media/image24.png"/><Relationship Id="rId6" Type="http://schemas.openxmlformats.org/officeDocument/2006/relationships/image" Target="../media/image16.png"/><Relationship Id="rId7" Type="http://schemas.openxmlformats.org/officeDocument/2006/relationships/image" Target="../media/image27.png"/><Relationship Id="rId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49" name="Google Shape;4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9724" y="-96037"/>
            <a:ext cx="12371448" cy="6949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50" name="Google Shape;5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 txBox="1"/>
          <p:nvPr/>
        </p:nvSpPr>
        <p:spPr>
          <a:xfrm>
            <a:off x="1741169" y="2468880"/>
            <a:ext cx="8709662" cy="1920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Histopatholgic Cancer Detection</a:t>
            </a:r>
            <a:endParaRPr/>
          </a:p>
        </p:txBody>
      </p:sp>
      <p:pic>
        <p:nvPicPr>
          <p:cNvPr descr="Image" id="52" name="Google Shape;5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854" y="120139"/>
            <a:ext cx="2394035" cy="98179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/>
        </p:nvSpPr>
        <p:spPr>
          <a:xfrm>
            <a:off x="197656" y="4243354"/>
            <a:ext cx="2543035" cy="1739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Hassan Youssef</a:t>
            </a:r>
            <a:endParaRPr/>
          </a:p>
          <a:p>
            <a:pPr indent="0" lvl="0" marL="0" marR="0" rtl="0" algn="l">
              <a:lnSpc>
                <a:spcPct val="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Fazazi Zeid </a:t>
            </a:r>
            <a:endParaRPr/>
          </a:p>
          <a:p>
            <a:pPr indent="0" lvl="0" marL="0" marR="0" rtl="0" algn="l">
              <a:lnSpc>
                <a:spcPct val="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Mastier Lucas </a:t>
            </a:r>
            <a:endParaRPr/>
          </a:p>
          <a:p>
            <a:pPr indent="0" lvl="0" marL="0" marR="0" rtl="0" algn="l">
              <a:lnSpc>
                <a:spcPct val="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Aliev Rashid</a:t>
            </a:r>
            <a:endParaRPr/>
          </a:p>
        </p:txBody>
      </p:sp>
      <p:sp>
        <p:nvSpPr>
          <p:cNvPr id="54" name="Google Shape;54;p11"/>
          <p:cNvSpPr txBox="1"/>
          <p:nvPr/>
        </p:nvSpPr>
        <p:spPr>
          <a:xfrm>
            <a:off x="9403787" y="4243354"/>
            <a:ext cx="2543035" cy="1739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Data-Science</a:t>
            </a:r>
            <a:endParaRPr/>
          </a:p>
          <a:p>
            <a:pPr indent="0" lvl="0" marL="0" marR="0" rtl="0" algn="l">
              <a:lnSpc>
                <a:spcPct val="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Domin Wandrille</a:t>
            </a:r>
            <a:endParaRPr/>
          </a:p>
          <a:p>
            <a:pPr indent="0" lvl="0" marL="0" marR="0" rtl="0" algn="l">
              <a:lnSpc>
                <a:spcPct val="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L3 DANT</a:t>
            </a:r>
            <a:endParaRPr/>
          </a:p>
          <a:p>
            <a:pPr indent="0" lvl="0" marL="0" marR="0" rtl="0" algn="l">
              <a:lnSpc>
                <a:spcPct val="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2021/2022</a:t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50" name="Google Shape;15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51" name="Google Shape;15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3084195" y="281255"/>
            <a:ext cx="6023610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AUC-ROC Curve</a:t>
            </a:r>
            <a:endParaRPr/>
          </a:p>
        </p:txBody>
      </p:sp>
      <p:pic>
        <p:nvPicPr>
          <p:cNvPr descr="Image 2" id="153" name="Google Shape;15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479" y="1299157"/>
            <a:ext cx="5687221" cy="5277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154" name="Google Shape;15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08698" y="1296413"/>
            <a:ext cx="5687220" cy="5277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5" name="Google Shape;15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7854" y="120138"/>
            <a:ext cx="2394035" cy="98179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61" name="Google Shape;16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62" name="Google Shape;16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163" name="Google Shape;16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3054" y="1889898"/>
            <a:ext cx="6326138" cy="14562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ject 4" id="164" name="Google Shape;16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31379" y="3752579"/>
            <a:ext cx="2249488" cy="1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2390456" y="231818"/>
            <a:ext cx="6972894" cy="1361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2 performance &amp; tuning</a:t>
            </a:r>
            <a:endParaRPr/>
          </a:p>
        </p:txBody>
      </p:sp>
      <p:pic>
        <p:nvPicPr>
          <p:cNvPr descr="Image 3" id="166" name="Google Shape;166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50782" y="1197539"/>
            <a:ext cx="1848165" cy="5380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7" name="Google Shape;167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7854" y="120138"/>
            <a:ext cx="2394035" cy="98179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73" name="Google Shape;17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1" cy="68484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74" name="Google Shape;17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/>
        </p:nvSpPr>
        <p:spPr>
          <a:xfrm>
            <a:off x="2390456" y="231818"/>
            <a:ext cx="697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lang="en-US" sz="4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Transfer Learning VGG 16</a:t>
            </a:r>
            <a:endParaRPr sz="4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76" name="Google Shape;17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854" y="120138"/>
            <a:ext cx="2394035" cy="98179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11095176" y="6414760"/>
            <a:ext cx="25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3975" y="1815376"/>
            <a:ext cx="6463775" cy="36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/>
          <p:nvPr/>
        </p:nvSpPr>
        <p:spPr>
          <a:xfrm>
            <a:off x="167849" y="1560875"/>
            <a:ext cx="44592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ImageNet est une gigantesque base de données de plus de 14 millions d’images labellisées réparties dans plus de 1000 classes, en 2014.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n-US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 modèle de VGG16 a atteint une précision de 92.7% sur Imagenet ce qui est un des meilleurs scores obtenus.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60" name="Google Shape;6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61" name="Google Shape;6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/>
        </p:nvSpPr>
        <p:spPr>
          <a:xfrm>
            <a:off x="2537846" y="281256"/>
            <a:ext cx="7116308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4572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Présentation du dataset</a:t>
            </a:r>
            <a:endParaRPr/>
          </a:p>
        </p:txBody>
      </p:sp>
      <p:pic>
        <p:nvPicPr>
          <p:cNvPr descr="Image" id="63" name="Google Shape;6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995" y="1306598"/>
            <a:ext cx="6443560" cy="4526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4" name="Google Shape;6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3799" y="1313974"/>
            <a:ext cx="4326514" cy="1627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5" name="Google Shape;65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74405" y="4393811"/>
            <a:ext cx="4305301" cy="1460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2"/>
          <p:cNvSpPr txBox="1"/>
          <p:nvPr/>
        </p:nvSpPr>
        <p:spPr>
          <a:xfrm>
            <a:off x="7369223" y="4053961"/>
            <a:ext cx="2319737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dataset </a:t>
            </a:r>
            <a:endParaRPr/>
          </a:p>
        </p:txBody>
      </p:sp>
      <p:pic>
        <p:nvPicPr>
          <p:cNvPr descr="Image" id="67" name="Google Shape;67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7854" y="120138"/>
            <a:ext cx="2394035" cy="98179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73" name="Google Shape;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74" name="Google Shape;7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75" name="Google Shape;7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4500" y="1084783"/>
            <a:ext cx="8763000" cy="46884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6" name="Google Shape;7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854" y="120138"/>
            <a:ext cx="2394035" cy="98179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82" name="Google Shape;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83" name="Google Shape;8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3084195" y="281255"/>
            <a:ext cx="6023610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Architectures</a:t>
            </a:r>
            <a:endParaRPr/>
          </a:p>
        </p:txBody>
      </p:sp>
      <p:pic>
        <p:nvPicPr>
          <p:cNvPr descr="Image 1" id="85" name="Google Shape;8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318" y="2113283"/>
            <a:ext cx="5717194" cy="28452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86" name="Google Shape;8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57830" y="1133743"/>
            <a:ext cx="5297595" cy="4804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7854" y="120138"/>
            <a:ext cx="2394035" cy="98179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93" name="Google Shape;9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94" name="Google Shape;9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3084195" y="281255"/>
            <a:ext cx="6023610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Workflow</a:t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695349" y="1905704"/>
            <a:ext cx="9693252" cy="3670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Charger le data set</a:t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Préparer le data set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Entrainer les modèles (Forward &amp; Back Propagation) 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Tester les modèles (Forward Propagation)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Analyser statistiquement les résultats prédictifs</a:t>
            </a:r>
            <a:endParaRPr/>
          </a:p>
        </p:txBody>
      </p:sp>
      <p:pic>
        <p:nvPicPr>
          <p:cNvPr descr="Picture 4" id="97" name="Google Shape;9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3427" y="1893004"/>
            <a:ext cx="4280194" cy="12840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8" name="Google Shape;9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854" y="120138"/>
            <a:ext cx="2394035" cy="98179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04" name="Google Shape;10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05" name="Google Shape;10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3084195" y="281255"/>
            <a:ext cx="6023610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ImageDataGenerator</a:t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6481960" y="4574878"/>
            <a:ext cx="5058411" cy="929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Note: fit_generator et predict_generator are  deprecated. fit and predict support generators.</a:t>
            </a:r>
            <a:endParaRPr/>
          </a:p>
        </p:txBody>
      </p:sp>
      <p:pic>
        <p:nvPicPr>
          <p:cNvPr descr="Image 4" id="108" name="Google Shape;10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8955" y="1775881"/>
            <a:ext cx="5149851" cy="2504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1" id="109" name="Google Shape;10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3193" y="1775881"/>
            <a:ext cx="5292213" cy="34311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0" name="Google Shape;110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7854" y="120138"/>
            <a:ext cx="2394035" cy="98179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16" name="Google Shape;1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17" name="Google Shape;11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3084195" y="281255"/>
            <a:ext cx="6023610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TensorBoard</a:t>
            </a:r>
            <a:endParaRPr/>
          </a:p>
        </p:txBody>
      </p:sp>
      <p:pic>
        <p:nvPicPr>
          <p:cNvPr descr="Image 2" id="119" name="Google Shape;11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3029" y="1144013"/>
            <a:ext cx="3132971" cy="5221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9" id="120" name="Google Shape;12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1144014"/>
            <a:ext cx="2855573" cy="5221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1" name="Google Shape;121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7854" y="120138"/>
            <a:ext cx="2394035" cy="98179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27" name="Google Shape;12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28" name="Google Shape;12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2282506" y="281257"/>
            <a:ext cx="7626986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Classifcation Metrics</a:t>
            </a:r>
            <a:endParaRPr/>
          </a:p>
        </p:txBody>
      </p:sp>
      <p:pic>
        <p:nvPicPr>
          <p:cNvPr descr="Picture 2" id="130" name="Google Shape;13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17861" y="1566861"/>
            <a:ext cx="5756278" cy="419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1" name="Google Shape;13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854" y="120138"/>
            <a:ext cx="2394035" cy="98179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5"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38" name="Google Shape;13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00" y="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2257106" y="281257"/>
            <a:ext cx="7677786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Confusion Matrix</a:t>
            </a:r>
            <a:endParaRPr/>
          </a:p>
        </p:txBody>
      </p:sp>
      <p:pic>
        <p:nvPicPr>
          <p:cNvPr descr="Image 2" id="140" name="Google Shape;14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66471" y="1133416"/>
            <a:ext cx="2929529" cy="2586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141" name="Google Shape;14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71250" y="3719584"/>
            <a:ext cx="2924750" cy="2586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1" id="142" name="Google Shape;14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5998" y="1133416"/>
            <a:ext cx="2924750" cy="25861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2" id="143" name="Google Shape;143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5998" y="3719583"/>
            <a:ext cx="2924750" cy="25861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4" name="Google Shape;144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54" y="120138"/>
            <a:ext cx="2394035" cy="98179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11172418" y="6414760"/>
            <a:ext cx="181382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